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6016752"/>
            <a:ext cx="6345936" cy="10698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60" y="6016752"/>
            <a:ext cx="6345936" cy="10698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90104" y="6135624"/>
            <a:ext cx="58704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Presented to Dr:Ramy Agieb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VAROMATIC+ Soccer Analysis System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78992" y="6135624"/>
            <a:ext cx="5870448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Karim Ahmed</a:t>
            </a:r>
            <a:pPr algn="ctr" indent="0" marL="0">
              <a:lnSpc>
                <a:spcPts val="3250"/>
              </a:lnSpc>
              <a:buNone/>
            </a:pPr>
            <a:endParaRPr lang="en-US" sz="2320" dirty="0"/>
          </a:p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221007757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696" y="2093976"/>
            <a:ext cx="960120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12" y="2093976"/>
            <a:ext cx="960120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12" y="2093976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736" y="4974336"/>
            <a:ext cx="576072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28" y="4974336"/>
            <a:ext cx="960120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60120" y="598017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Match Timeline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404104" y="598017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Efficiency Metrics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404104" y="652881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Efficiency metrics relating goals to offsides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86868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Analytics Overview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9848088" y="36484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Zone-based team behavior visualization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404104" y="364845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Player offside frequency analysis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9848088" y="30906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Team Behavior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960120" y="364845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Offside heatmaps showing spatial distribution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404104" y="30906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Offside Frequency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960120" y="652881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Match timeline with all key events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960120" y="30906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Heatmaps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Insights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962656"/>
            <a:ext cx="136245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2962656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312" y="2962656"/>
            <a:ext cx="136245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344" y="2962656"/>
            <a:ext cx="122529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7373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Insights Summary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7626096" y="5660136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and team recommendations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60120" y="4837176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detection for offside clusters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4279392"/>
            <a:ext cx="2715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Tactical Insights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626096" y="4279392"/>
            <a:ext cx="2715768" cy="1243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Player Recommendations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960120" y="4279392"/>
            <a:ext cx="2715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Pattern Detection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0963656" y="5248656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relating goals to offsides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4279392"/>
            <a:ext cx="2715768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Efficiency Analysis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4297680" y="4837176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with defensive line analysis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 Implementation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28986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5488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98648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624" y="475488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148072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760720" y="3483864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Real-time computer vision processing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156362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Implementation Details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996696" y="47731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760720" y="5340096"/>
            <a:ext cx="306324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Analytics engines powered by NumPy, Pandas, Matplotlib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609344" y="3483864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Built with Python, PyQt5, and OpenCV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09344" y="4782312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System Design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1609344" y="5340096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Modular architecture for extensibility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760720" y="2935224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Processing Type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996696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5760720" y="4782312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Analytics Tools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609344" y="2935224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Technology Stack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5148072" y="47731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280" y="2267712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28" y="5157216"/>
            <a:ext cx="960120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96" y="5157216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28" y="2267712"/>
            <a:ext cx="960120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432" y="2267712"/>
            <a:ext cx="868680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60120" y="38221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8GB RAM, modern CPU, dedicated GPU recommended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5404104" y="67116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Best with sideline views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10424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 Requirements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9848088" y="382219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85-90% in ideal conditions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5404104" y="61539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Camera compatibility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60120" y="61539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Internet needs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9848088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Detection accuracy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960120" y="67116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Only for YouTube analysis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60120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Hardware requirements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5404104" y="38221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MP4, AVI, MKV files and YouTube videos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5404104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Supported formats</a:t>
            </a:r>
            <a:endParaRPr lang="en-US" sz="23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68833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92" y="268833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7842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92" y="4178808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4178808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247888" y="4764024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Currently single camera input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996696" y="2706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1609344" y="5715000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Analytics Options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1609344" y="4764024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Rule-based pattern analysis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7635240" y="2706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32104" y="134416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Functionality Overview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1609344" y="626364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Customizable visualization selection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8247888" y="271576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Team Differentiation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1609344" y="421538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 Insights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609344" y="32644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Up to 22 players plus officials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1609344" y="271576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Player Tracking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8247888" y="421538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Camera Support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996696" y="5696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2" name="Text 13"/>
          <p:cNvSpPr/>
          <p:nvPr/>
        </p:nvSpPr>
        <p:spPr>
          <a:xfrm>
            <a:off x="7635240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8247888" y="32644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Automatic color analysis</a:t>
            </a:r>
            <a:endParaRPr lang="en-US" sz="1850" dirty="0"/>
          </a:p>
        </p:txBody>
      </p:sp>
      <p:sp>
        <p:nvSpPr>
          <p:cNvPr id="24" name="Text 15"/>
          <p:cNvSpPr/>
          <p:nvPr/>
        </p:nvSpPr>
        <p:spPr>
          <a:xfrm>
            <a:off x="996696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12" y="2267712"/>
            <a:ext cx="960120" cy="76809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2267712"/>
            <a:ext cx="868680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96" y="5157216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696" y="2267712"/>
            <a:ext cx="960120" cy="768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32" y="5157216"/>
            <a:ext cx="676656" cy="7680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404104" y="61539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Platform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60120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Export options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404104" y="67116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Desktop-only currently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960120" y="382219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PDF reports, JSON data, CSV files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848088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Processing time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60120" y="671169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Currently single-user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32104" y="10424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Usage Information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9848088" y="38221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30-45 minutes per 90-minute match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404104" y="32735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Target users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960120" y="61539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 model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5404104" y="38221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All levels from amateur to professional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- Technical Roadmap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5046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Q&amp;A - Functionality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55046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10. Usage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46557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Key Features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618134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12. Thank You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8.Technical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Visualization Examples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78892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System Overview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278892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Title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618134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11. Future - Technical Roadmap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48188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Technical Implementation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346557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Analytics Capabilities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832104" y="1252728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6" name="Text 12"/>
          <p:cNvSpPr/>
          <p:nvPr/>
        </p:nvSpPr>
        <p:spPr>
          <a:xfrm>
            <a:off x="7571232" y="414223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AI Insights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78808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Performance Optimization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•GPU acceleration for higher-resolution analysis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•Batch processing for multiple matches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27101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Roadmap Details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2496312"/>
            <a:ext cx="750722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Advanced Player Tracking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•Multi-frame tracking for identity consistency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•Automatic jersey number recognition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•Enhanced pose estimation for movement analysis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504688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Extended Detection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•Ball trajectory prediction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•Referee decision validation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24" y="2962656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2962656"/>
            <a:ext cx="868680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408" y="2962656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4343400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Complete Match Intelligence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43434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Training Integration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17373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Vision Overview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60120" y="49011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•Opponent strategy forecasting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•Injury risk assessment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•Match outcome modeling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48088" y="490118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•Training-to-match analytics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•Player development tracking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31266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•Natural language tactical breakdowns</a:t>
            </a:r>
            <a:endParaRPr lang="en-US" sz="1850" dirty="0"/>
          </a:p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•Real-time tactical suggestions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0120" y="43434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Predictive Analysis</a:t>
            </a:r>
            <a:endParaRPr lang="en-US" sz="232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Title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89534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928616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39227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609344" y="3931920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VAROMATIC+ Soccer Analysis System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96696" y="49469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4965192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Advanced Offside Detection with AI-Powered Analytics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2560320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Main Title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  <p:sp>
        <p:nvSpPr>
          <p:cNvPr id="9" name="Text 3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System Overview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04" y="3136392"/>
            <a:ext cx="1298448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313639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13639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04104" y="4517136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Live and Recorded Matches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507492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Combines computer vision with AI for tactical insights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451713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Soccer Analysis Platform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91109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Overview Details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5404104" y="548640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Processes both live camera feeds and recorded matches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60120" y="5074920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Real-time soccer analysis platform with automated offside detection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451713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Tactical Insights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Features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17880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92" y="268833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7842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92" y="5678424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92" y="417880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2688336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996696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8247888" y="421538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Team Color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8247888" y="271576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Offside Detection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1609344" y="626364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Advanced analytics and visualizations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8247888" y="626364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AI-powered tactical insights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7635240" y="2706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32104" y="134416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 List</a:t>
            </a:r>
            <a:endParaRPr lang="en-US" sz="4640" dirty="0"/>
          </a:p>
        </p:txBody>
      </p:sp>
      <p:sp>
        <p:nvSpPr>
          <p:cNvPr id="17" name="Text 7"/>
          <p:cNvSpPr/>
          <p:nvPr/>
        </p:nvSpPr>
        <p:spPr>
          <a:xfrm>
            <a:off x="996696" y="5696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8" name="Text 8"/>
          <p:cNvSpPr/>
          <p:nvPr/>
        </p:nvSpPr>
        <p:spPr>
          <a:xfrm>
            <a:off x="7635240" y="56967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20" dirty="0"/>
          </a:p>
        </p:txBody>
      </p:sp>
      <p:sp>
        <p:nvSpPr>
          <p:cNvPr id="19" name="Text 9"/>
          <p:cNvSpPr/>
          <p:nvPr/>
        </p:nvSpPr>
        <p:spPr>
          <a:xfrm>
            <a:off x="8247888" y="4764024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Team color identification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7635240" y="42062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1" name="Text 11"/>
          <p:cNvSpPr/>
          <p:nvPr/>
        </p:nvSpPr>
        <p:spPr>
          <a:xfrm>
            <a:off x="8247888" y="32644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Automated offside detection (85-90% accuracy)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09344" y="4764024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Goal detection technology</a:t>
            </a:r>
            <a:endParaRPr lang="en-US" sz="1850" dirty="0"/>
          </a:p>
        </p:txBody>
      </p:sp>
      <p:sp>
        <p:nvSpPr>
          <p:cNvPr id="23" name="Text 13"/>
          <p:cNvSpPr/>
          <p:nvPr/>
        </p:nvSpPr>
        <p:spPr>
          <a:xfrm>
            <a:off x="1609344" y="4215384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Goal Detection</a:t>
            </a:r>
            <a:endParaRPr lang="en-US" sz="2320" dirty="0"/>
          </a:p>
        </p:txBody>
      </p:sp>
      <p:sp>
        <p:nvSpPr>
          <p:cNvPr id="24" name="Text 14"/>
          <p:cNvSpPr/>
          <p:nvPr/>
        </p:nvSpPr>
        <p:spPr>
          <a:xfrm>
            <a:off x="1609344" y="3264408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Player detection and tracking in real-time</a:t>
            </a:r>
            <a:endParaRPr lang="en-US" sz="1850" dirty="0"/>
          </a:p>
        </p:txBody>
      </p:sp>
      <p:sp>
        <p:nvSpPr>
          <p:cNvPr id="25" name="Text 15"/>
          <p:cNvSpPr/>
          <p:nvPr/>
        </p:nvSpPr>
        <p:spPr>
          <a:xfrm>
            <a:off x="8247888" y="5715000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Tactical Insights</a:t>
            </a:r>
            <a:endParaRPr lang="en-US" sz="2320" dirty="0"/>
          </a:p>
        </p:txBody>
      </p:sp>
      <p:sp>
        <p:nvSpPr>
          <p:cNvPr id="26" name="Text 16"/>
          <p:cNvSpPr/>
          <p:nvPr/>
        </p:nvSpPr>
        <p:spPr>
          <a:xfrm>
            <a:off x="1609344" y="5715000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Advanced Analytics</a:t>
            </a:r>
            <a:endParaRPr lang="en-US" sz="2320" dirty="0"/>
          </a:p>
        </p:txBody>
      </p:sp>
      <p:sp>
        <p:nvSpPr>
          <p:cNvPr id="27" name="Text 17"/>
          <p:cNvSpPr/>
          <p:nvPr/>
        </p:nvSpPr>
        <p:spPr>
          <a:xfrm>
            <a:off x="1609344" y="2715768"/>
            <a:ext cx="555040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Player Detection</a:t>
            </a:r>
            <a:endParaRPr lang="en-US" sz="2320" dirty="0"/>
          </a:p>
        </p:txBody>
      </p:sp>
      <p:sp>
        <p:nvSpPr>
          <p:cNvPr id="28" name="Text 18"/>
          <p:cNvSpPr/>
          <p:nvPr/>
        </p:nvSpPr>
        <p:spPr>
          <a:xfrm>
            <a:off x="996696" y="270662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3018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914400"/>
            <a:ext cx="2505456" cy="23682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97280" y="1536192"/>
            <a:ext cx="2029968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832104" y="38130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566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591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D7D7D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678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EAEAE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Analytics Capabilities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32104" y="44348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97280" y="281635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97280" y="1033272"/>
            <a:ext cx="20299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2025-05-21T10:17:37Z</dcterms:created>
  <dcterms:modified xsi:type="dcterms:W3CDTF">2025-05-21T10:17:37Z</dcterms:modified>
</cp:coreProperties>
</file>